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330" r:id="rId5"/>
    <p:sldId id="331" r:id="rId6"/>
    <p:sldId id="332" r:id="rId7"/>
    <p:sldId id="320" r:id="rId8"/>
    <p:sldId id="329" r:id="rId9"/>
    <p:sldId id="334" r:id="rId10"/>
    <p:sldId id="336" r:id="rId11"/>
    <p:sldId id="337" r:id="rId12"/>
    <p:sldId id="338" r:id="rId13"/>
    <p:sldId id="32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75882" autoAdjust="0"/>
  </p:normalViewPr>
  <p:slideViewPr>
    <p:cSldViewPr snapToGrid="0">
      <p:cViewPr varScale="1">
        <p:scale>
          <a:sx n="66" d="100"/>
          <a:sy n="66" d="100"/>
        </p:scale>
        <p:origin x="1310" y="29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22CF-75F2-D94F-930B-9C1F10DA1834}" type="datetimeFigureOut"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2848D-2520-074A-B719-9F3BE93B61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8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2848D-2520-074A-B719-9F3BE93B61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8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8C5BF-76C7-49DB-AEF2-4FB086325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4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701-63B7-8441-965E-295B29BF3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0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25701-63B7-8441-965E-295B29BF3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3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4252-34C4-C0B9-90D1-5ED6A6730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28216-4D03-D305-B96D-8461E5113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6289F-3ED2-00D4-B44F-DBDEEF030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79B17-2A3F-C803-F95A-76BC0899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CBD1D-AF89-FFFB-1021-9575A2E6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1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42C4-C7FA-3BA1-794E-4440ED5A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34006B-2675-D079-69D1-DC245E60E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F765-EB03-F345-4C25-898F9AE3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B72DB-4D33-83D3-68C4-CB3BD206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4929-9937-D9AA-5D86-E11F2136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0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AA749-0462-9126-74D3-D464AA563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867F8-6A80-13C0-DD3E-6048F0114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3527-203A-0FAA-EA05-E8E3DDC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0F782-DF05-576D-9E88-B42B33BD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DF5BF-6F08-D501-11CC-14D516B57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95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4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B285-A93A-6D3B-5E4A-894992B5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5392-8ACE-531A-E8FA-76B7CF5A6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144D9-69EC-8FA8-A59B-494C30B82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1FBA9-B880-BEF3-5EBE-E9BC04A4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5DBB-5BD7-524C-7E58-98E308D5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0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6EB0-5FE8-E95C-6932-C956A483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7EABA-530A-F2BD-9FBA-B5B417835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6BCA9-EA9B-78DE-D8BC-F2A1E9217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49E9D-D8F8-BCA6-E77E-09FDFC56B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EEFB7-6D98-20EF-49ED-9453D3A5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4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6FC8-5627-D42A-0DDE-C5EAB401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5933C-B892-123D-1308-A16952005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A5594-017B-38F9-3BAE-82C68A9D2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053B-FC29-A0D3-1C60-138CC35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7928A-D129-5860-7C48-D44CF91C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46BE2-28CE-6C0D-ECCC-A2260216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3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AB0A-9EE6-C811-56EB-0B0AC1D9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3E7DF-FF02-52E0-9DDD-677B597D8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92DE4-7DD4-E994-ABC0-95E56E611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BB57B-6A16-0553-2DDB-E2A7F36CA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F6A3D-4B15-8DE6-9384-88DEE913A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D5D08-821D-5441-B3E4-418709BB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2E7E8-82F4-1EB0-DA6F-DF2050C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DCE63-CB25-624C-F736-4FBF8C63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6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657B-C200-DD3C-6235-033F60AF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D2EE6-F70F-1858-1C32-97BB14ED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38EEE-546B-4A4E-A090-3A4E83AC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AF406-1814-7133-BA03-9B162CCD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04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66BD1-41F9-C7B8-12FC-89CA2F55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CAC1C7-4CDE-62AC-FC26-EFF9718D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4CB8F-67A2-238C-FA1F-81AAFF91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1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CF06-9C44-034E-6534-52FFBF27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FB8E9-4468-6C6C-8684-49AD202CA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17E9E-8B94-0975-94D5-B3997CDAB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AB6DE-0EE8-B39C-6D8F-6D6D911C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96D6D-5B94-7B0C-A226-79815CE6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DAA07-0B18-1BB8-DF73-49101A26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7FD5-CA00-F206-B13E-74F6F9942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520B1-76FD-A234-9525-D4A6400CCD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7DF61-96A3-BC39-CE91-6F82E8CBA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7FB64-BFF1-CC20-6F4C-2CF64B73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E0C0E-C4CB-2F34-A7CC-341E4ABF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A7FDF-77DF-2E05-3AC6-29EBB181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8B43F-8EC7-FCB9-7A00-8C620B83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0E6FA-6F1E-F0B9-8CC6-A46A20B42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EF184-3DD8-1771-5846-9AE8018B6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6A34-711F-4B43-8787-2DB0926EBD0F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0DCE-615A-749B-952F-21CD0E9F6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6536-7EE8-B1E0-5067-288ECBB8C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E7B27-757E-A149-A766-222413E6E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4.jpe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9E304AD-F097-0FA5-B987-4DA4F36796CC}"/>
              </a:ext>
            </a:extLst>
          </p:cNvPr>
          <p:cNvSpPr txBox="1"/>
          <p:nvPr/>
        </p:nvSpPr>
        <p:spPr>
          <a:xfrm>
            <a:off x="5163299" y="2826629"/>
            <a:ext cx="6656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HỖ TRỢ HỌC TẬP CHO SINH VIÊN </a:t>
            </a:r>
            <a:endParaRPr lang="vi-VN" sz="32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BE3EB6-769B-5733-1F9E-46683D08E8BE}"/>
              </a:ext>
            </a:extLst>
          </p:cNvPr>
          <p:cNvSpPr/>
          <p:nvPr/>
        </p:nvSpPr>
        <p:spPr>
          <a:xfrm>
            <a:off x="6727577" y="4045304"/>
            <a:ext cx="3657600" cy="45720"/>
          </a:xfrm>
          <a:prstGeom prst="rect">
            <a:avLst/>
          </a:prstGeom>
          <a:solidFill>
            <a:srgbClr val="0D53A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CE5A0C-0E9E-075C-1633-A7E4DBAB5131}"/>
              </a:ext>
            </a:extLst>
          </p:cNvPr>
          <p:cNvSpPr/>
          <p:nvPr/>
        </p:nvSpPr>
        <p:spPr>
          <a:xfrm>
            <a:off x="5899067" y="2191923"/>
            <a:ext cx="5314620" cy="493249"/>
          </a:xfrm>
          <a:prstGeom prst="roundRect">
            <a:avLst>
              <a:gd name="adj" fmla="val 50000"/>
            </a:avLst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mbria"/>
              </a:rPr>
              <a:t>LUẬN VĂN ĐẠI HỌC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44B45-573A-DACA-5CFD-362E4290074A}"/>
              </a:ext>
            </a:extLst>
          </p:cNvPr>
          <p:cNvSpPr/>
          <p:nvPr/>
        </p:nvSpPr>
        <p:spPr>
          <a:xfrm>
            <a:off x="1467595" y="-2404"/>
            <a:ext cx="2302894" cy="6860403"/>
          </a:xfrm>
          <a:prstGeom prst="rect">
            <a:avLst/>
          </a:prstGeom>
          <a:solidFill>
            <a:srgbClr val="0D53A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47F48-2204-CDCC-EE98-0BB6678BC92D}"/>
              </a:ext>
            </a:extLst>
          </p:cNvPr>
          <p:cNvSpPr txBox="1"/>
          <p:nvPr/>
        </p:nvSpPr>
        <p:spPr>
          <a:xfrm>
            <a:off x="5444461" y="487747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BỘ CÔNG THƯƠNG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vi-VN" sz="1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TRƯỜNG ĐẠI HỌC CÔNG NGHIỆP THỰC PHẨM TP.HCM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vi-VN" sz="16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KHOA CÔNG NGHỆ THÔNG TIN</a:t>
            </a:r>
            <a:endParaRPr lang="en-US" sz="16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3D742-DDEC-169F-D7DA-35070B4DA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33" b="25107"/>
          <a:stretch/>
        </p:blipFill>
        <p:spPr>
          <a:xfrm>
            <a:off x="6944175" y="1460202"/>
            <a:ext cx="3095047" cy="590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BCC522-E096-AE83-2C04-129A2C232597}"/>
              </a:ext>
            </a:extLst>
          </p:cNvPr>
          <p:cNvSpPr txBox="1"/>
          <p:nvPr/>
        </p:nvSpPr>
        <p:spPr>
          <a:xfrm>
            <a:off x="5444461" y="4324729"/>
            <a:ext cx="262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vi-VN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Giảng viên hướng dẫn :</a:t>
            </a:r>
            <a:endParaRPr lang="en-US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C34CB-1F89-CD0F-56D1-FEB95524608C}"/>
              </a:ext>
            </a:extLst>
          </p:cNvPr>
          <p:cNvSpPr txBox="1"/>
          <p:nvPr/>
        </p:nvSpPr>
        <p:spPr>
          <a:xfrm>
            <a:off x="8065008" y="4324729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Phan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Thị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Ngọc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Mai</a:t>
            </a:r>
            <a:endParaRPr lang="en-US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7DC83D-B9B6-AAEA-9E1A-C1DCBCF64150}"/>
              </a:ext>
            </a:extLst>
          </p:cNvPr>
          <p:cNvSpPr txBox="1"/>
          <p:nvPr/>
        </p:nvSpPr>
        <p:spPr>
          <a:xfrm>
            <a:off x="5444461" y="4876091"/>
            <a:ext cx="262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vi-VN" b="1" dirty="0">
                <a:latin typeface="Times New Roman" panose="02020603050405020304" pitchFamily="18" charset="0"/>
                <a:ea typeface="SimSun" panose="02010600030101010101" pitchFamily="2" charset="-122"/>
              </a:rPr>
              <a:t>Sinh viên thực hiện      :</a:t>
            </a:r>
            <a:endParaRPr lang="en-US" b="1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D5F2F-F43C-9935-BE8D-3F603B52495B}"/>
              </a:ext>
            </a:extLst>
          </p:cNvPr>
          <p:cNvSpPr txBox="1"/>
          <p:nvPr/>
        </p:nvSpPr>
        <p:spPr>
          <a:xfrm>
            <a:off x="8065008" y="4876091"/>
            <a:ext cx="365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2001190460 -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Nguyễn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Đắc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Đạt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2001190924 -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Trần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Cao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Tùng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2286000" algn="l"/>
                <a:tab pos="3429000" algn="l"/>
                <a:tab pos="4000500" algn="l"/>
                <a:tab pos="5829300" algn="r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2001180107 -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Phạm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Hoàng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Long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2208A7-D48B-1630-173A-792495FF3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7" r="7805"/>
          <a:stretch/>
        </p:blipFill>
        <p:spPr>
          <a:xfrm>
            <a:off x="316628" y="1412803"/>
            <a:ext cx="4604827" cy="3904869"/>
          </a:xfrm>
          <a:prstGeom prst="rect">
            <a:avLst/>
          </a:prstGeom>
          <a:effectLst>
            <a:outerShdw blurRad="332598" dist="205787" dir="3300000" sx="98000" sy="98000" algn="ctr" rotWithShape="0">
              <a:srgbClr val="000000">
                <a:alpha val="32122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83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206EF91-4AFE-0991-39D5-01E1A3F38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27760" r="24830"/>
          <a:stretch/>
        </p:blipFill>
        <p:spPr>
          <a:xfrm>
            <a:off x="7305842" y="-8882"/>
            <a:ext cx="4886158" cy="6870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7F2E7-0A51-9493-DD5D-C5525AFB39F8}"/>
              </a:ext>
            </a:extLst>
          </p:cNvPr>
          <p:cNvSpPr txBox="1"/>
          <p:nvPr/>
        </p:nvSpPr>
        <p:spPr>
          <a:xfrm>
            <a:off x="74212" y="945145"/>
            <a:ext cx="7826776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800" b="1" cap="all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đối tượng (website) 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C6EAA-4294-A92C-6915-F3A2DF557569}"/>
              </a:ext>
            </a:extLst>
          </p:cNvPr>
          <p:cNvSpPr/>
          <p:nvPr/>
        </p:nvSpPr>
        <p:spPr>
          <a:xfrm>
            <a:off x="7305844" y="0"/>
            <a:ext cx="4886156" cy="6858000"/>
          </a:xfrm>
          <a:prstGeom prst="rect">
            <a:avLst/>
          </a:prstGeom>
          <a:solidFill>
            <a:srgbClr val="0D53A1">
              <a:alpha val="26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45114-A4A3-B9B2-5E6B-882D60DACA8A}"/>
              </a:ext>
            </a:extLst>
          </p:cNvPr>
          <p:cNvSpPr/>
          <p:nvPr/>
        </p:nvSpPr>
        <p:spPr>
          <a:xfrm>
            <a:off x="0" y="2475065"/>
            <a:ext cx="9458793" cy="41585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E420E-40B5-1A66-FC31-83B753F6C07B}"/>
              </a:ext>
            </a:extLst>
          </p:cNvPr>
          <p:cNvSpPr txBox="1"/>
          <p:nvPr/>
        </p:nvSpPr>
        <p:spPr>
          <a:xfrm>
            <a:off x="74212" y="2482838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11E5E-E42B-05C2-3674-106C66371834}"/>
              </a:ext>
            </a:extLst>
          </p:cNvPr>
          <p:cNvSpPr txBox="1"/>
          <p:nvPr/>
        </p:nvSpPr>
        <p:spPr>
          <a:xfrm>
            <a:off x="869066" y="2679615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Quên mật khẩu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6233D-868D-D842-6D23-5DCB4EC7945A}"/>
              </a:ext>
            </a:extLst>
          </p:cNvPr>
          <p:cNvSpPr txBox="1"/>
          <p:nvPr/>
        </p:nvSpPr>
        <p:spPr>
          <a:xfrm>
            <a:off x="74212" y="3243252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9A2D7-225F-6FC7-8AC9-DB5169BF850E}"/>
              </a:ext>
            </a:extLst>
          </p:cNvPr>
          <p:cNvSpPr txBox="1"/>
          <p:nvPr/>
        </p:nvSpPr>
        <p:spPr>
          <a:xfrm>
            <a:off x="869066" y="3447139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Đổi mật khẩu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7EEA-BC9E-3152-F4DC-267F6BED9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E4D35-4BCE-1163-F72A-9E751CCC0730}"/>
              </a:ext>
            </a:extLst>
          </p:cNvPr>
          <p:cNvSpPr txBox="1"/>
          <p:nvPr/>
        </p:nvSpPr>
        <p:spPr>
          <a:xfrm>
            <a:off x="74212" y="4003666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03.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6BD09-D5A8-81F2-6519-8BA7333DA9E4}"/>
              </a:ext>
            </a:extLst>
          </p:cNvPr>
          <p:cNvSpPr txBox="1"/>
          <p:nvPr/>
        </p:nvSpPr>
        <p:spPr>
          <a:xfrm>
            <a:off x="869066" y="4207553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Cập nhật thông tin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72EFB-12DC-33C9-654A-087DBF907945}"/>
              </a:ext>
            </a:extLst>
          </p:cNvPr>
          <p:cNvSpPr txBox="1"/>
          <p:nvPr/>
        </p:nvSpPr>
        <p:spPr>
          <a:xfrm>
            <a:off x="74212" y="1529920"/>
            <a:ext cx="7031126" cy="5096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400" b="1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 HÀNG CHÍNH THỨC </a:t>
            </a:r>
            <a:endParaRPr lang="vi-VN" sz="2400" b="1" dirty="0">
              <a:solidFill>
                <a:srgbClr val="0D5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3FD8D-20CE-67E1-6B56-17C9504392C2}"/>
              </a:ext>
            </a:extLst>
          </p:cNvPr>
          <p:cNvSpPr txBox="1"/>
          <p:nvPr/>
        </p:nvSpPr>
        <p:spPr>
          <a:xfrm>
            <a:off x="74211" y="2047384"/>
            <a:ext cx="7231631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Ngoài các chức năng trên ngoài ra còn có một số chức năng: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B6777-D8FD-8CBB-90D3-FAE6AE75CD90}"/>
              </a:ext>
            </a:extLst>
          </p:cNvPr>
          <p:cNvSpPr txBox="1"/>
          <p:nvPr/>
        </p:nvSpPr>
        <p:spPr>
          <a:xfrm>
            <a:off x="74212" y="4758760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04.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8FC021-49C4-4E90-CEE9-34217E48138E}"/>
              </a:ext>
            </a:extLst>
          </p:cNvPr>
          <p:cNvSpPr txBox="1"/>
          <p:nvPr/>
        </p:nvSpPr>
        <p:spPr>
          <a:xfrm>
            <a:off x="869066" y="4938857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Giỏ hàng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6A953-B5F7-7504-738B-500700AA2656}"/>
              </a:ext>
            </a:extLst>
          </p:cNvPr>
          <p:cNvSpPr txBox="1"/>
          <p:nvPr/>
        </p:nvSpPr>
        <p:spPr>
          <a:xfrm>
            <a:off x="74212" y="5513564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05.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398E6C-8C8B-93BF-7814-9F78A17CD1DC}"/>
              </a:ext>
            </a:extLst>
          </p:cNvPr>
          <p:cNvSpPr txBox="1"/>
          <p:nvPr/>
        </p:nvSpPr>
        <p:spPr>
          <a:xfrm>
            <a:off x="869066" y="5740713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Cập nhật giỏ hàng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F39ED-9BCA-3D5D-BA85-2B717D97F58A}"/>
              </a:ext>
            </a:extLst>
          </p:cNvPr>
          <p:cNvSpPr txBox="1"/>
          <p:nvPr/>
        </p:nvSpPr>
        <p:spPr>
          <a:xfrm>
            <a:off x="4553376" y="2482838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06.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05032-0FF2-6099-F0AD-FBB53595F65C}"/>
              </a:ext>
            </a:extLst>
          </p:cNvPr>
          <p:cNvSpPr txBox="1"/>
          <p:nvPr/>
        </p:nvSpPr>
        <p:spPr>
          <a:xfrm>
            <a:off x="5348230" y="2679615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Mua khóa học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7DDEE-F7EB-049A-A3F7-809A1B3F5843}"/>
              </a:ext>
            </a:extLst>
          </p:cNvPr>
          <p:cNvSpPr txBox="1"/>
          <p:nvPr/>
        </p:nvSpPr>
        <p:spPr>
          <a:xfrm>
            <a:off x="4553376" y="3243252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07.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6180FE-BE06-4923-4874-B916F403FC0D}"/>
              </a:ext>
            </a:extLst>
          </p:cNvPr>
          <p:cNvSpPr txBox="1"/>
          <p:nvPr/>
        </p:nvSpPr>
        <p:spPr>
          <a:xfrm>
            <a:off x="5348229" y="3447139"/>
            <a:ext cx="3862677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Xem thông tin tài liệu cần học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A040D1-0571-689B-9EDD-5F8AA5FD2BEB}"/>
              </a:ext>
            </a:extLst>
          </p:cNvPr>
          <p:cNvSpPr txBox="1"/>
          <p:nvPr/>
        </p:nvSpPr>
        <p:spPr>
          <a:xfrm>
            <a:off x="4553376" y="4003666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08.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55415-513E-C386-CE3F-686A8BFF7D52}"/>
              </a:ext>
            </a:extLst>
          </p:cNvPr>
          <p:cNvSpPr txBox="1"/>
          <p:nvPr/>
        </p:nvSpPr>
        <p:spPr>
          <a:xfrm>
            <a:off x="5348230" y="4207553"/>
            <a:ext cx="386267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Làm bài kiểm tra theo môn học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313F72-A563-31E6-B581-BCC87F5B0BBE}"/>
              </a:ext>
            </a:extLst>
          </p:cNvPr>
          <p:cNvSpPr txBox="1"/>
          <p:nvPr/>
        </p:nvSpPr>
        <p:spPr>
          <a:xfrm>
            <a:off x="4553376" y="4758760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09.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8FDA8F-50C8-19F4-59A4-5F1151AE9696}"/>
              </a:ext>
            </a:extLst>
          </p:cNvPr>
          <p:cNvSpPr txBox="1"/>
          <p:nvPr/>
        </p:nvSpPr>
        <p:spPr>
          <a:xfrm>
            <a:off x="5348230" y="4938857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Xem điểm và xếp hạng</a:t>
            </a:r>
          </a:p>
        </p:txBody>
      </p:sp>
    </p:spTree>
    <p:extLst>
      <p:ext uri="{BB962C8B-B14F-4D97-AF65-F5344CB8AC3E}">
        <p14:creationId xmlns:p14="http://schemas.microsoft.com/office/powerpoint/2010/main" val="11140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43ADA41-DF7F-6DAE-5256-2BD5042559D9}"/>
              </a:ext>
            </a:extLst>
          </p:cNvPr>
          <p:cNvSpPr/>
          <p:nvPr/>
        </p:nvSpPr>
        <p:spPr>
          <a:xfrm>
            <a:off x="798284" y="1571223"/>
            <a:ext cx="1146630" cy="5286777"/>
          </a:xfrm>
          <a:prstGeom prst="rect">
            <a:avLst/>
          </a:prstGeom>
          <a:solidFill>
            <a:srgbClr val="0D53A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47747-0AD1-3CCF-1C57-E0B20F007267}"/>
              </a:ext>
            </a:extLst>
          </p:cNvPr>
          <p:cNvSpPr/>
          <p:nvPr/>
        </p:nvSpPr>
        <p:spPr>
          <a:xfrm>
            <a:off x="10109956" y="0"/>
            <a:ext cx="1051530" cy="5540319"/>
          </a:xfrm>
          <a:prstGeom prst="rect">
            <a:avLst/>
          </a:prstGeom>
          <a:solidFill>
            <a:srgbClr val="0D53A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812C-193F-8F4B-6132-27804007A26F}"/>
              </a:ext>
            </a:extLst>
          </p:cNvPr>
          <p:cNvSpPr txBox="1"/>
          <p:nvPr/>
        </p:nvSpPr>
        <p:spPr>
          <a:xfrm>
            <a:off x="2902857" y="199861"/>
            <a:ext cx="6386286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sz="2800" b="1" cap="all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đối tượng (website) 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FEDFF-75E0-DB26-0C13-87B4079E44E1}"/>
              </a:ext>
            </a:extLst>
          </p:cNvPr>
          <p:cNvSpPr txBox="1"/>
          <p:nvPr/>
        </p:nvSpPr>
        <p:spPr>
          <a:xfrm>
            <a:off x="3883325" y="2745348"/>
            <a:ext cx="4827123" cy="259372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defRPr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khóa học, đơn hàng, khách hàng, giáo viên, lớp học,…</a:t>
            </a:r>
          </a:p>
          <a:p>
            <a:pPr marL="0"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defRPr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thống kê báo cáo doanh thu hằng tháng, theo quý, năm. Kiểm soát lượng doanh thu sản phẩm. </a:t>
            </a:r>
          </a:p>
          <a:p>
            <a:pPr marL="0"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defRPr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quyền: admin cung cấp quyền hiện tại cho một tài khoản user đăng ký.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354B94-C6D7-B536-5AF9-F2758BDEF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1" t="-221" r="38936" b="5527"/>
          <a:stretch/>
        </p:blipFill>
        <p:spPr>
          <a:xfrm>
            <a:off x="-3" y="1818507"/>
            <a:ext cx="3062515" cy="4285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FE4B9-5612-5E5E-A3C9-BDC2ED4E0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8272D5-DA66-3DE2-16B5-BB6EB0A9EBF8}"/>
              </a:ext>
            </a:extLst>
          </p:cNvPr>
          <p:cNvSpPr txBox="1"/>
          <p:nvPr/>
        </p:nvSpPr>
        <p:spPr>
          <a:xfrm>
            <a:off x="3204214" y="1675028"/>
            <a:ext cx="5506235" cy="79701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800"/>
              <a:defRPr/>
            </a:pPr>
            <a:r>
              <a:rPr 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Ngoài các chức năng của khách hàng chính thức còn có cả chức năng quản trị: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453D8-4CAF-C4BF-3238-BF88F66C5D3B}"/>
              </a:ext>
            </a:extLst>
          </p:cNvPr>
          <p:cNvSpPr txBox="1"/>
          <p:nvPr/>
        </p:nvSpPr>
        <p:spPr>
          <a:xfrm>
            <a:off x="2580437" y="1180277"/>
            <a:ext cx="7031126" cy="4947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400" b="1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 VIÊN QUẢN TRỊ PAGE </a:t>
            </a:r>
            <a:endParaRPr lang="vi-VN" sz="2400" b="1" dirty="0">
              <a:solidFill>
                <a:srgbClr val="0D5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ED77-AD4F-98C2-036C-949CFAEDC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41" r="39713"/>
          <a:stretch/>
        </p:blipFill>
        <p:spPr>
          <a:xfrm>
            <a:off x="9072092" y="987012"/>
            <a:ext cx="3119907" cy="4285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699C2C-26AA-DB24-12ED-9BAD5A6DAD56}"/>
              </a:ext>
            </a:extLst>
          </p:cNvPr>
          <p:cNvSpPr txBox="1"/>
          <p:nvPr/>
        </p:nvSpPr>
        <p:spPr>
          <a:xfrm>
            <a:off x="3204214" y="2587452"/>
            <a:ext cx="79828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01.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5241D6-B8D2-7C3F-E805-56D6CC9754E0}"/>
              </a:ext>
            </a:extLst>
          </p:cNvPr>
          <p:cNvSpPr txBox="1"/>
          <p:nvPr/>
        </p:nvSpPr>
        <p:spPr>
          <a:xfrm>
            <a:off x="3204214" y="3347467"/>
            <a:ext cx="79828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02.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B463EE-A10B-FA7A-E02B-DAF6E21C87D5}"/>
              </a:ext>
            </a:extLst>
          </p:cNvPr>
          <p:cNvSpPr txBox="1"/>
          <p:nvPr/>
        </p:nvSpPr>
        <p:spPr>
          <a:xfrm>
            <a:off x="3204214" y="4432515"/>
            <a:ext cx="79828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34639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F09B03-8393-E11D-3C49-D0D68FFB006A}"/>
              </a:ext>
            </a:extLst>
          </p:cNvPr>
          <p:cNvSpPr/>
          <p:nvPr/>
        </p:nvSpPr>
        <p:spPr>
          <a:xfrm>
            <a:off x="6177356" y="0"/>
            <a:ext cx="5306248" cy="6873410"/>
          </a:xfrm>
          <a:prstGeom prst="rect">
            <a:avLst/>
          </a:prstGeom>
          <a:solidFill>
            <a:srgbClr val="0D53A1">
              <a:alpha val="28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BF9D0-A52A-1151-90DC-03678A579BC4}"/>
              </a:ext>
            </a:extLst>
          </p:cNvPr>
          <p:cNvSpPr txBox="1"/>
          <p:nvPr/>
        </p:nvSpPr>
        <p:spPr>
          <a:xfrm>
            <a:off x="5606813" y="636179"/>
            <a:ext cx="6447333" cy="6588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tabLst>
                <a:tab pos="1181100" algn="l"/>
              </a:tabLst>
            </a:pPr>
            <a:r>
              <a:rPr lang="en-US" sz="2800" b="1" cap="all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đối tượng (Mobile)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0AF3AC-0C9A-187D-3D97-BA4853F3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0221A-4EF2-303B-0A43-3308F3190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14" y="864329"/>
            <a:ext cx="4497087" cy="57693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75879C-7A62-72E5-71F5-5CC91A92F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1906" y="1608402"/>
            <a:ext cx="731520" cy="73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D852F-3B45-DBD4-2D71-E1F5EF4857AA}"/>
              </a:ext>
            </a:extLst>
          </p:cNvPr>
          <p:cNvSpPr txBox="1"/>
          <p:nvPr/>
        </p:nvSpPr>
        <p:spPr>
          <a:xfrm>
            <a:off x="6341105" y="2318154"/>
            <a:ext cx="2653123" cy="3351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 nhập/đăng ký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E967E-F074-98F9-6F10-9A197264B742}"/>
              </a:ext>
            </a:extLst>
          </p:cNvPr>
          <p:cNvSpPr txBox="1"/>
          <p:nvPr/>
        </p:nvSpPr>
        <p:spPr>
          <a:xfrm>
            <a:off x="8830481" y="2373775"/>
            <a:ext cx="2653123" cy="3351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thông tin tài liệu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D24542-557C-029A-E542-9B1A3D925B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1282" y="1608402"/>
            <a:ext cx="731520" cy="73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C5127D-469B-A26C-A011-5ECCBDF140F0}"/>
              </a:ext>
            </a:extLst>
          </p:cNvPr>
          <p:cNvSpPr txBox="1"/>
          <p:nvPr/>
        </p:nvSpPr>
        <p:spPr>
          <a:xfrm>
            <a:off x="6341105" y="3543863"/>
            <a:ext cx="26531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 bài kiểm tra</a:t>
            </a:r>
          </a:p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môn học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6EC62-BF71-10DC-9F1D-2F42FCF3D736}"/>
              </a:ext>
            </a:extLst>
          </p:cNvPr>
          <p:cNvSpPr txBox="1"/>
          <p:nvPr/>
        </p:nvSpPr>
        <p:spPr>
          <a:xfrm>
            <a:off x="6341105" y="4936211"/>
            <a:ext cx="2653123" cy="3351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kết quả học tập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5CF3A9-E15D-6886-41A7-FDE1FEE63FF1}"/>
              </a:ext>
            </a:extLst>
          </p:cNvPr>
          <p:cNvSpPr txBox="1"/>
          <p:nvPr/>
        </p:nvSpPr>
        <p:spPr>
          <a:xfrm>
            <a:off x="8830481" y="3601761"/>
            <a:ext cx="26531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xếp hạng</a:t>
            </a:r>
          </a:p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 trên điểm số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A18819C-29F1-E294-347E-AF7514018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91282" y="2870241"/>
            <a:ext cx="731520" cy="73152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C3EDA68-CD4E-AA72-B43E-26688FCFB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01906" y="4204691"/>
            <a:ext cx="731520" cy="7315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24B25DB-8076-93B2-4ACA-5A2127A088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01906" y="2870241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6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3B280F-88F8-FF3A-3465-090A96080F7F}"/>
              </a:ext>
            </a:extLst>
          </p:cNvPr>
          <p:cNvSpPr/>
          <p:nvPr/>
        </p:nvSpPr>
        <p:spPr>
          <a:xfrm rot="16200000">
            <a:off x="227703" y="2326112"/>
            <a:ext cx="6858002" cy="2156852"/>
          </a:xfrm>
          <a:prstGeom prst="rect">
            <a:avLst/>
          </a:prstGeom>
          <a:solidFill>
            <a:srgbClr val="0D53A1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476A0B-8C2C-04E6-5E9A-1482693153C7}"/>
              </a:ext>
            </a:extLst>
          </p:cNvPr>
          <p:cNvSpPr/>
          <p:nvPr/>
        </p:nvSpPr>
        <p:spPr>
          <a:xfrm>
            <a:off x="0" y="2097280"/>
            <a:ext cx="12192000" cy="2634684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7A8C5-763A-8A99-1FFE-E8E667C6BF5C}"/>
              </a:ext>
            </a:extLst>
          </p:cNvPr>
          <p:cNvSpPr txBox="1"/>
          <p:nvPr/>
        </p:nvSpPr>
        <p:spPr>
          <a:xfrm>
            <a:off x="7921743" y="2898371"/>
            <a:ext cx="374675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40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FED8B4-8DF3-5EFA-90C6-EEF6401187C6}"/>
              </a:ext>
            </a:extLst>
          </p:cNvPr>
          <p:cNvSpPr/>
          <p:nvPr/>
        </p:nvSpPr>
        <p:spPr>
          <a:xfrm>
            <a:off x="8010901" y="4023894"/>
            <a:ext cx="36576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07285-CC85-EBC0-75F4-1B5A4A1C1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7" r="8442"/>
          <a:stretch/>
        </p:blipFill>
        <p:spPr>
          <a:xfrm>
            <a:off x="422146" y="732326"/>
            <a:ext cx="6469117" cy="5105345"/>
          </a:xfrm>
          <a:prstGeom prst="rect">
            <a:avLst/>
          </a:prstGeom>
          <a:effectLst>
            <a:outerShdw blurRad="332598" dist="205787" dir="3300000" sx="98000" sy="98000" algn="ctr" rotWithShape="0">
              <a:srgbClr val="000000">
                <a:alpha val="32122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82A7E93-6E73-961E-98C9-9D4D8CBB532A}"/>
              </a:ext>
            </a:extLst>
          </p:cNvPr>
          <p:cNvGrpSpPr/>
          <p:nvPr/>
        </p:nvGrpSpPr>
        <p:grpSpPr>
          <a:xfrm>
            <a:off x="5791126" y="466394"/>
            <a:ext cx="2200274" cy="2200274"/>
            <a:chOff x="1216430" y="3034251"/>
            <a:chExt cx="2200274" cy="220027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77AC1B-E6B2-E7D5-91DD-B0C51CD1F2B4}"/>
                </a:ext>
              </a:extLst>
            </p:cNvPr>
            <p:cNvSpPr/>
            <p:nvPr/>
          </p:nvSpPr>
          <p:spPr>
            <a:xfrm>
              <a:off x="1216430" y="3034251"/>
              <a:ext cx="2200274" cy="2200274"/>
            </a:xfrm>
            <a:prstGeom prst="ellipse">
              <a:avLst/>
            </a:prstGeom>
            <a:solidFill>
              <a:srgbClr val="0D53A1"/>
            </a:solidFill>
            <a:ln w="38100">
              <a:solidFill>
                <a:schemeClr val="bg1"/>
              </a:solidFill>
            </a:ln>
            <a:effectLst>
              <a:outerShdw blurRad="207797" dist="191943" dir="2820000" algn="ctr" rotWithShape="0">
                <a:srgbClr val="000000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9FBAFD-09A7-440F-5376-94E6DD3C112A}"/>
                </a:ext>
              </a:extLst>
            </p:cNvPr>
            <p:cNvSpPr txBox="1"/>
            <p:nvPr/>
          </p:nvSpPr>
          <p:spPr>
            <a:xfrm>
              <a:off x="1216430" y="3649474"/>
              <a:ext cx="2156150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03</a:t>
              </a:r>
              <a:endParaRPr lang="vi-VN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84D2285-71BD-C962-3044-F4579FA66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40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E737920-694B-65B1-C559-666059BFAB66}"/>
              </a:ext>
            </a:extLst>
          </p:cNvPr>
          <p:cNvGrpSpPr/>
          <p:nvPr/>
        </p:nvGrpSpPr>
        <p:grpSpPr>
          <a:xfrm>
            <a:off x="1425295" y="2892547"/>
            <a:ext cx="1036320" cy="993653"/>
            <a:chOff x="422148" y="3145972"/>
            <a:chExt cx="1036320" cy="99365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CCDAAE-62E2-16DD-F906-EC4D11115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068" y="3225225"/>
              <a:ext cx="914400" cy="914400"/>
            </a:xfrm>
            <a:prstGeom prst="rect">
              <a:avLst/>
            </a:prstGeom>
            <a:solidFill>
              <a:srgbClr val="0D53A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86CE29-A5DF-C830-E44D-88CF17F06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148" y="3145972"/>
              <a:ext cx="914400" cy="914400"/>
            </a:xfrm>
            <a:prstGeom prst="rect">
              <a:avLst/>
            </a:prstGeom>
            <a:solidFill>
              <a:srgbClr val="0D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AF758D-D6AE-9C21-29C1-4A820D33E553}"/>
                </a:ext>
              </a:extLst>
            </p:cNvPr>
            <p:cNvSpPr txBox="1"/>
            <p:nvPr/>
          </p:nvSpPr>
          <p:spPr>
            <a:xfrm>
              <a:off x="422148" y="3310784"/>
              <a:ext cx="9144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01</a:t>
              </a:r>
              <a:endParaRPr lang="vi-V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42B52DF-F66E-2D67-4BD6-0E3D2A59EDBC}"/>
              </a:ext>
            </a:extLst>
          </p:cNvPr>
          <p:cNvSpPr txBox="1"/>
          <p:nvPr/>
        </p:nvSpPr>
        <p:spPr>
          <a:xfrm>
            <a:off x="2583535" y="2890391"/>
            <a:ext cx="3263075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32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HỆ THỐNG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FFC0EF-297E-12F9-FC4D-6374D5BAD23B}"/>
              </a:ext>
            </a:extLst>
          </p:cNvPr>
          <p:cNvGrpSpPr/>
          <p:nvPr/>
        </p:nvGrpSpPr>
        <p:grpSpPr>
          <a:xfrm>
            <a:off x="1425295" y="4327224"/>
            <a:ext cx="1036320" cy="993653"/>
            <a:chOff x="422148" y="3145972"/>
            <a:chExt cx="1036320" cy="9936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FAB5A2-C7CD-C8B5-6912-5E43AA79BA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068" y="3225225"/>
              <a:ext cx="914400" cy="914400"/>
            </a:xfrm>
            <a:prstGeom prst="rect">
              <a:avLst/>
            </a:prstGeom>
            <a:solidFill>
              <a:srgbClr val="0D53A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60F942C-4655-0E3E-EAA4-3FBA3EE04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148" y="3145972"/>
              <a:ext cx="914400" cy="914400"/>
            </a:xfrm>
            <a:prstGeom prst="rect">
              <a:avLst/>
            </a:prstGeom>
            <a:solidFill>
              <a:srgbClr val="0D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3B5E94-6AEA-1799-A563-4358B9D9241C}"/>
                </a:ext>
              </a:extLst>
            </p:cNvPr>
            <p:cNvSpPr txBox="1"/>
            <p:nvPr/>
          </p:nvSpPr>
          <p:spPr>
            <a:xfrm>
              <a:off x="422148" y="3310784"/>
              <a:ext cx="9144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03</a:t>
              </a:r>
              <a:endParaRPr lang="vi-V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B80770-4696-78F6-8B37-1ABC95C441F6}"/>
              </a:ext>
            </a:extLst>
          </p:cNvPr>
          <p:cNvSpPr txBox="1"/>
          <p:nvPr/>
        </p:nvSpPr>
        <p:spPr>
          <a:xfrm>
            <a:off x="2583536" y="4571289"/>
            <a:ext cx="3595592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3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vi-VN" sz="3200" b="1" cap="all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17EF11-DA88-D470-0642-3B4E584FE367}"/>
              </a:ext>
            </a:extLst>
          </p:cNvPr>
          <p:cNvGrpSpPr/>
          <p:nvPr/>
        </p:nvGrpSpPr>
        <p:grpSpPr>
          <a:xfrm>
            <a:off x="6511645" y="2892547"/>
            <a:ext cx="1036320" cy="993653"/>
            <a:chOff x="422148" y="3145972"/>
            <a:chExt cx="1036320" cy="99365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C05D06-AA8C-CE76-F9C6-B7FB77A4C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4068" y="3225225"/>
              <a:ext cx="914400" cy="914400"/>
            </a:xfrm>
            <a:prstGeom prst="rect">
              <a:avLst/>
            </a:prstGeom>
            <a:solidFill>
              <a:srgbClr val="0D53A1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569C47-052E-9C06-70D9-37C8157CAC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2148" y="3145972"/>
              <a:ext cx="914400" cy="914400"/>
            </a:xfrm>
            <a:prstGeom prst="rect">
              <a:avLst/>
            </a:prstGeom>
            <a:solidFill>
              <a:srgbClr val="0D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0E02B7-E089-C26C-D409-FB528F684E0B}"/>
                </a:ext>
              </a:extLst>
            </p:cNvPr>
            <p:cNvSpPr txBox="1"/>
            <p:nvPr/>
          </p:nvSpPr>
          <p:spPr>
            <a:xfrm>
              <a:off x="422148" y="3310784"/>
              <a:ext cx="914400" cy="58477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02</a:t>
              </a:r>
              <a:endParaRPr lang="vi-V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1E5908-33C6-4881-8BC4-254663713DA0}"/>
              </a:ext>
            </a:extLst>
          </p:cNvPr>
          <p:cNvSpPr txBox="1"/>
          <p:nvPr/>
        </p:nvSpPr>
        <p:spPr>
          <a:xfrm>
            <a:off x="7669885" y="2890391"/>
            <a:ext cx="3441460" cy="10772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3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</a:t>
            </a:r>
          </a:p>
          <a:p>
            <a:r>
              <a:rPr lang="en-GB" sz="32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  <a:endParaRPr lang="en-GB" sz="3200" b="1" cap="all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9E9BF8-61BF-DF1A-D214-C0E86B573044}"/>
              </a:ext>
            </a:extLst>
          </p:cNvPr>
          <p:cNvSpPr/>
          <p:nvPr/>
        </p:nvSpPr>
        <p:spPr>
          <a:xfrm>
            <a:off x="422148" y="802905"/>
            <a:ext cx="11347704" cy="1464769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67A5AE-F904-7197-DA63-3E3EF60A05D9}"/>
              </a:ext>
            </a:extLst>
          </p:cNvPr>
          <p:cNvGrpSpPr/>
          <p:nvPr/>
        </p:nvGrpSpPr>
        <p:grpSpPr>
          <a:xfrm>
            <a:off x="856590" y="977945"/>
            <a:ext cx="10478818" cy="988136"/>
            <a:chOff x="856590" y="1265470"/>
            <a:chExt cx="10478818" cy="9881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47E8EF-20B3-3176-4437-5DE89D3BB241}"/>
                </a:ext>
              </a:extLst>
            </p:cNvPr>
            <p:cNvSpPr txBox="1"/>
            <p:nvPr/>
          </p:nvSpPr>
          <p:spPr>
            <a:xfrm>
              <a:off x="856590" y="1265470"/>
              <a:ext cx="10478818" cy="86177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5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NỘI DUNG</a:t>
              </a:r>
              <a:endParaRPr lang="vi-VN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723B4B-AA29-4B5C-5784-993B8F8004F6}"/>
                </a:ext>
              </a:extLst>
            </p:cNvPr>
            <p:cNvSpPr/>
            <p:nvPr/>
          </p:nvSpPr>
          <p:spPr>
            <a:xfrm>
              <a:off x="4267199" y="2207886"/>
              <a:ext cx="365760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3A11-4A17-262B-F0A3-878E17FD5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51FD4-B3F2-1799-3D8D-802E6CF1DF21}"/>
              </a:ext>
            </a:extLst>
          </p:cNvPr>
          <p:cNvSpPr/>
          <p:nvPr/>
        </p:nvSpPr>
        <p:spPr>
          <a:xfrm>
            <a:off x="7503886" y="691243"/>
            <a:ext cx="4265968" cy="5475515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A2FEC-0DB3-D274-0FAF-0EA6640BA5FC}"/>
              </a:ext>
            </a:extLst>
          </p:cNvPr>
          <p:cNvSpPr txBox="1"/>
          <p:nvPr/>
        </p:nvSpPr>
        <p:spPr>
          <a:xfrm>
            <a:off x="9434285" y="838199"/>
            <a:ext cx="233556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01</a:t>
            </a:r>
            <a:endParaRPr lang="vi-VN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38D2B-036E-E81C-39F3-EC615983969B}"/>
              </a:ext>
            </a:extLst>
          </p:cNvPr>
          <p:cNvSpPr txBox="1"/>
          <p:nvPr/>
        </p:nvSpPr>
        <p:spPr>
          <a:xfrm>
            <a:off x="372057" y="992087"/>
            <a:ext cx="6729043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HỆ THỐNG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F10FC-7348-0359-A766-048E906C0B30}"/>
              </a:ext>
            </a:extLst>
          </p:cNvPr>
          <p:cNvSpPr/>
          <p:nvPr/>
        </p:nvSpPr>
        <p:spPr>
          <a:xfrm>
            <a:off x="422146" y="1809743"/>
            <a:ext cx="3657600" cy="45720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48070A3-A4E1-0908-988D-DDE968081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39" b="23408"/>
          <a:stretch/>
        </p:blipFill>
        <p:spPr>
          <a:xfrm>
            <a:off x="422145" y="2125132"/>
            <a:ext cx="9012137" cy="3676884"/>
          </a:xfrm>
          <a:prstGeom prst="rect">
            <a:avLst/>
          </a:prstGeom>
          <a:effectLst>
            <a:outerShdw blurRad="313803" dist="201567" dir="42000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1983F2-6D9E-9328-9665-1AF3819EC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B47F52-5BF0-BD73-0C81-9F54CDBC6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62" b="19156"/>
          <a:stretch/>
        </p:blipFill>
        <p:spPr>
          <a:xfrm>
            <a:off x="366446" y="1522996"/>
            <a:ext cx="11459255" cy="521492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8C27353-32DB-D750-7D2B-6F715E575B8D}"/>
              </a:ext>
            </a:extLst>
          </p:cNvPr>
          <p:cNvSpPr/>
          <p:nvPr/>
        </p:nvSpPr>
        <p:spPr>
          <a:xfrm>
            <a:off x="372004" y="1522029"/>
            <a:ext cx="11451103" cy="5215890"/>
          </a:xfrm>
          <a:prstGeom prst="rect">
            <a:avLst/>
          </a:prstGeom>
          <a:solidFill>
            <a:srgbClr val="0D53A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F1AF5-6009-6FE1-8E89-50617586DD25}"/>
              </a:ext>
            </a:extLst>
          </p:cNvPr>
          <p:cNvSpPr txBox="1"/>
          <p:nvPr/>
        </p:nvSpPr>
        <p:spPr>
          <a:xfrm>
            <a:off x="515256" y="705344"/>
            <a:ext cx="1115318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Phần </a:t>
            </a:r>
            <a:r>
              <a:rPr lang="en-US" sz="4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Người</a:t>
            </a:r>
            <a:r>
              <a:rPr lang="en-US" sz="4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4000" b="1" cap="all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dùng</a:t>
            </a:r>
            <a:endParaRPr lang="vi-VN" sz="4000" b="1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F0E147-D29A-A751-300A-78EE7E833A10}"/>
              </a:ext>
            </a:extLst>
          </p:cNvPr>
          <p:cNvSpPr txBox="1"/>
          <p:nvPr/>
        </p:nvSpPr>
        <p:spPr>
          <a:xfrm>
            <a:off x="7110605" y="5709354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Mua khóa học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6F1EDF-8E35-8AF9-C3F2-1EE1DD35DA2C}"/>
              </a:ext>
            </a:extLst>
          </p:cNvPr>
          <p:cNvGrpSpPr/>
          <p:nvPr/>
        </p:nvGrpSpPr>
        <p:grpSpPr>
          <a:xfrm>
            <a:off x="375408" y="1508036"/>
            <a:ext cx="11457432" cy="2676190"/>
            <a:chOff x="375408" y="1558835"/>
            <a:chExt cx="11457432" cy="2676190"/>
          </a:xfrm>
          <a:solidFill>
            <a:schemeClr val="bg1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A471CC-9700-D694-E36F-D121CA05F545}"/>
                </a:ext>
              </a:extLst>
            </p:cNvPr>
            <p:cNvSpPr/>
            <p:nvPr/>
          </p:nvSpPr>
          <p:spPr>
            <a:xfrm>
              <a:off x="4119488" y="1558835"/>
              <a:ext cx="100584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314137A-B7D0-7EC5-913C-8667F1A2B4C9}"/>
                </a:ext>
              </a:extLst>
            </p:cNvPr>
            <p:cNvSpPr/>
            <p:nvPr/>
          </p:nvSpPr>
          <p:spPr>
            <a:xfrm>
              <a:off x="7968964" y="1558835"/>
              <a:ext cx="101992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00CA38-0CBB-6EB3-8A1C-77E00AB2702E}"/>
                </a:ext>
              </a:extLst>
            </p:cNvPr>
            <p:cNvSpPr/>
            <p:nvPr/>
          </p:nvSpPr>
          <p:spPr>
            <a:xfrm rot="5400000">
              <a:off x="6053832" y="-1543983"/>
              <a:ext cx="100584" cy="1145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2E390CB-777A-91F5-6403-0651712848FD}"/>
              </a:ext>
            </a:extLst>
          </p:cNvPr>
          <p:cNvSpPr txBox="1"/>
          <p:nvPr/>
        </p:nvSpPr>
        <p:spPr>
          <a:xfrm>
            <a:off x="1331872" y="5709354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kết quả học tập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74E347-3816-C5CF-1D77-977615B60135}"/>
              </a:ext>
            </a:extLst>
          </p:cNvPr>
          <p:cNvSpPr txBox="1"/>
          <p:nvPr/>
        </p:nvSpPr>
        <p:spPr>
          <a:xfrm>
            <a:off x="8070956" y="3048822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 bài kiểm tra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3A019E-DEA8-2301-5E4E-CA3109BA09E3}"/>
              </a:ext>
            </a:extLst>
          </p:cNvPr>
          <p:cNvSpPr txBox="1"/>
          <p:nvPr/>
        </p:nvSpPr>
        <p:spPr>
          <a:xfrm>
            <a:off x="4217405" y="3048822"/>
            <a:ext cx="3748892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và xem thông tin tài liệu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BD4246-4145-66CB-851D-5DC1547E69A0}"/>
              </a:ext>
            </a:extLst>
          </p:cNvPr>
          <p:cNvSpPr txBox="1"/>
          <p:nvPr/>
        </p:nvSpPr>
        <p:spPr>
          <a:xfrm>
            <a:off x="368893" y="3048822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BF9D0-A52A-1151-90DC-03678A579BC4}"/>
              </a:ext>
            </a:extLst>
          </p:cNvPr>
          <p:cNvSpPr txBox="1"/>
          <p:nvPr/>
        </p:nvSpPr>
        <p:spPr>
          <a:xfrm>
            <a:off x="5370069" y="113994"/>
            <a:ext cx="6447333" cy="496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tabLst>
                <a:tab pos="1181100" algn="l"/>
              </a:tabLst>
            </a:pPr>
            <a:r>
              <a:rPr lang="en-US" sz="2000" b="1" cap="all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hỗ trợ học tập cho sinh viên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B31C3F-BFFB-590F-6F47-231015C9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86139" y="1915122"/>
            <a:ext cx="914400" cy="9144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717D2E-3419-BF6C-1E4E-9A188592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044" y="1915122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E655666-C342-C607-00D0-121760DA0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8202" y="1914775"/>
            <a:ext cx="914400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D8D48B-471D-33B8-6C0F-9A85A916E9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3392" y="4574181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45AEBFE-A748-6A03-3AA2-0D311C12ED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6836" y="4574181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DC4B0B-E772-8DAE-D0B4-A2CD329A3DAC}"/>
              </a:ext>
            </a:extLst>
          </p:cNvPr>
          <p:cNvSpPr/>
          <p:nvPr/>
        </p:nvSpPr>
        <p:spPr>
          <a:xfrm>
            <a:off x="6042188" y="4086159"/>
            <a:ext cx="101992" cy="26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CADA32-4EF0-067B-E6BB-4608419EFF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B47F52-5BF0-BD73-0C81-9F54CDBC6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62" b="19156"/>
          <a:stretch/>
        </p:blipFill>
        <p:spPr>
          <a:xfrm>
            <a:off x="366446" y="1507584"/>
            <a:ext cx="11459255" cy="521285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8C27353-32DB-D750-7D2B-6F715E575B8D}"/>
              </a:ext>
            </a:extLst>
          </p:cNvPr>
          <p:cNvSpPr/>
          <p:nvPr/>
        </p:nvSpPr>
        <p:spPr>
          <a:xfrm>
            <a:off x="370448" y="1504553"/>
            <a:ext cx="11451103" cy="5215890"/>
          </a:xfrm>
          <a:prstGeom prst="rect">
            <a:avLst/>
          </a:prstGeom>
          <a:solidFill>
            <a:srgbClr val="0D53A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F1AF5-6009-6FE1-8E89-50617586DD25}"/>
              </a:ext>
            </a:extLst>
          </p:cNvPr>
          <p:cNvSpPr txBox="1"/>
          <p:nvPr/>
        </p:nvSpPr>
        <p:spPr>
          <a:xfrm>
            <a:off x="515256" y="705344"/>
            <a:ext cx="11153188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Phần admin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F0E147-D29A-A751-300A-78EE7E833A10}"/>
              </a:ext>
            </a:extLst>
          </p:cNvPr>
          <p:cNvSpPr txBox="1"/>
          <p:nvPr/>
        </p:nvSpPr>
        <p:spPr>
          <a:xfrm>
            <a:off x="8070956" y="5709354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kê, báo cáo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6F1EDF-8E35-8AF9-C3F2-1EE1DD35DA2C}"/>
              </a:ext>
            </a:extLst>
          </p:cNvPr>
          <p:cNvGrpSpPr/>
          <p:nvPr/>
        </p:nvGrpSpPr>
        <p:grpSpPr>
          <a:xfrm>
            <a:off x="364119" y="1508036"/>
            <a:ext cx="11457432" cy="5303520"/>
            <a:chOff x="364119" y="1558835"/>
            <a:chExt cx="11457432" cy="5303520"/>
          </a:xfrm>
          <a:solidFill>
            <a:schemeClr val="bg1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A471CC-9700-D694-E36F-D121CA05F545}"/>
                </a:ext>
              </a:extLst>
            </p:cNvPr>
            <p:cNvSpPr/>
            <p:nvPr/>
          </p:nvSpPr>
          <p:spPr>
            <a:xfrm>
              <a:off x="4119488" y="1558835"/>
              <a:ext cx="100584" cy="5303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314137A-B7D0-7EC5-913C-8667F1A2B4C9}"/>
                </a:ext>
              </a:extLst>
            </p:cNvPr>
            <p:cNvSpPr/>
            <p:nvPr/>
          </p:nvSpPr>
          <p:spPr>
            <a:xfrm>
              <a:off x="7968964" y="1558835"/>
              <a:ext cx="101992" cy="5303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00CA38-0CBB-6EB3-8A1C-77E00AB2702E}"/>
                </a:ext>
              </a:extLst>
            </p:cNvPr>
            <p:cNvSpPr/>
            <p:nvPr/>
          </p:nvSpPr>
          <p:spPr>
            <a:xfrm rot="5400000">
              <a:off x="6042543" y="-1543983"/>
              <a:ext cx="100584" cy="114574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46ED97F-95BD-D353-01B8-79B4A16145C7}"/>
              </a:ext>
            </a:extLst>
          </p:cNvPr>
          <p:cNvSpPr txBox="1"/>
          <p:nvPr/>
        </p:nvSpPr>
        <p:spPr>
          <a:xfrm>
            <a:off x="4217405" y="5709354"/>
            <a:ext cx="3748892" cy="43088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E390CB-777A-91F5-6403-0651712848FD}"/>
              </a:ext>
            </a:extLst>
          </p:cNvPr>
          <p:cNvSpPr txBox="1"/>
          <p:nvPr/>
        </p:nvSpPr>
        <p:spPr>
          <a:xfrm>
            <a:off x="368893" y="5709354"/>
            <a:ext cx="3748892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hạng</a:t>
            </a:r>
            <a:endParaRPr 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74E347-3816-C5CF-1D77-977615B60135}"/>
              </a:ext>
            </a:extLst>
          </p:cNvPr>
          <p:cNvSpPr txBox="1"/>
          <p:nvPr/>
        </p:nvSpPr>
        <p:spPr>
          <a:xfrm>
            <a:off x="8070956" y="3048822"/>
            <a:ext cx="3748892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kiểm tra</a:t>
            </a:r>
          </a:p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 nghiệm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3A019E-DEA8-2301-5E4E-CA3109BA09E3}"/>
              </a:ext>
            </a:extLst>
          </p:cNvPr>
          <p:cNvSpPr txBox="1"/>
          <p:nvPr/>
        </p:nvSpPr>
        <p:spPr>
          <a:xfrm>
            <a:off x="4217405" y="3048822"/>
            <a:ext cx="3748892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 hỏi</a:t>
            </a:r>
          </a:p>
          <a:p>
            <a:pPr marL="0" marR="240665" lvl="1" algn="ctr">
              <a:spcAft>
                <a:spcPts val="0"/>
              </a:spcAft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câu trả lời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BD4246-4145-66CB-851D-5DC1547E69A0}"/>
              </a:ext>
            </a:extLst>
          </p:cNvPr>
          <p:cNvSpPr txBox="1"/>
          <p:nvPr/>
        </p:nvSpPr>
        <p:spPr>
          <a:xfrm>
            <a:off x="368893" y="3048822"/>
            <a:ext cx="3748892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dựng,</a:t>
            </a:r>
          </a:p>
          <a:p>
            <a:pPr marL="0" marR="240665" lvl="1" algn="ctr">
              <a:buClr>
                <a:schemeClr val="dk1"/>
              </a:buClr>
              <a:buSzPts val="3200"/>
              <a:tabLst>
                <a:tab pos="1181100" algn="l"/>
              </a:tabLst>
              <a:defRPr/>
            </a:pPr>
            <a:r>
              <a:rPr lang="en-US"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tài liệu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BF9D0-A52A-1151-90DC-03678A579BC4}"/>
              </a:ext>
            </a:extLst>
          </p:cNvPr>
          <p:cNvSpPr txBox="1"/>
          <p:nvPr/>
        </p:nvSpPr>
        <p:spPr>
          <a:xfrm>
            <a:off x="5370069" y="113994"/>
            <a:ext cx="6447333" cy="496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tabLst>
                <a:tab pos="1181100" algn="l"/>
              </a:tabLst>
            </a:pPr>
            <a:r>
              <a:rPr lang="en-US" sz="2000" b="1" cap="all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hỗ trợ học tập cho sinh viên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9186EF-EFEA-FAEE-33CA-176D78FB5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187" y="1915122"/>
            <a:ext cx="914400" cy="914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1871A20-50F5-1F84-F2A2-867AC5EE0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1772" y="1910659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4DF09F6-D592-973A-4E21-C07BC1BF0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4600" y="4574181"/>
            <a:ext cx="914400" cy="914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048D7FC-10CC-42CF-F69D-2328D95EB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5124" y="4574181"/>
            <a:ext cx="914400" cy="9144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592B56F-7E3E-F66B-17BA-7D830A26D5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87187" y="4574181"/>
            <a:ext cx="914400" cy="914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6165A8-384C-08C1-E38F-1A07A4B256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93388" y="1910659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0AF3AC-0C9A-187D-3D97-BA4853F3249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F61CBFC1-075E-1CFD-464C-73FB23F3C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9890" b="19156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DBF9D0-A52A-1151-90DC-03678A579BC4}"/>
              </a:ext>
            </a:extLst>
          </p:cNvPr>
          <p:cNvSpPr txBox="1"/>
          <p:nvPr/>
        </p:nvSpPr>
        <p:spPr>
          <a:xfrm>
            <a:off x="5370069" y="113994"/>
            <a:ext cx="6447333" cy="49699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50000"/>
              </a:lnSpc>
              <a:tabLst>
                <a:tab pos="1181100" algn="l"/>
              </a:tabLst>
            </a:pPr>
            <a:r>
              <a:rPr lang="en-US" sz="2000" b="1" cap="all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hỗ trợ học tập cho sinh viên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0AF3AC-0C9A-187D-3D97-BA4853F32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91E3AE97-3448-054B-C1C3-BA92852C4619}"/>
              </a:ext>
            </a:extLst>
          </p:cNvPr>
          <p:cNvSpPr/>
          <p:nvPr/>
        </p:nvSpPr>
        <p:spPr>
          <a:xfrm>
            <a:off x="3108146" y="980199"/>
            <a:ext cx="5939488" cy="5010802"/>
          </a:xfrm>
          <a:prstGeom prst="ellipse">
            <a:avLst/>
          </a:prstGeom>
          <a:noFill/>
          <a:ln>
            <a:solidFill>
              <a:srgbClr val="0D5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2F69D4-87F3-18FC-1388-594F87B7A250}"/>
              </a:ext>
            </a:extLst>
          </p:cNvPr>
          <p:cNvSpPr/>
          <p:nvPr/>
        </p:nvSpPr>
        <p:spPr>
          <a:xfrm>
            <a:off x="2475478" y="3924684"/>
            <a:ext cx="1608409" cy="10666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42E062-1B8B-480A-2DA7-50671FA3A227}"/>
              </a:ext>
            </a:extLst>
          </p:cNvPr>
          <p:cNvSpPr/>
          <p:nvPr/>
        </p:nvSpPr>
        <p:spPr>
          <a:xfrm>
            <a:off x="2924384" y="1980355"/>
            <a:ext cx="1109061" cy="8064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8AB02A-BA91-2649-B0BD-3F57EC2AF961}"/>
              </a:ext>
            </a:extLst>
          </p:cNvPr>
          <p:cNvSpPr/>
          <p:nvPr/>
        </p:nvSpPr>
        <p:spPr>
          <a:xfrm>
            <a:off x="5620312" y="5666425"/>
            <a:ext cx="1046375" cy="89998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224C20-943F-A752-9E89-4EBB19D98D23}"/>
              </a:ext>
            </a:extLst>
          </p:cNvPr>
          <p:cNvSpPr/>
          <p:nvPr/>
        </p:nvSpPr>
        <p:spPr>
          <a:xfrm>
            <a:off x="8145126" y="3894086"/>
            <a:ext cx="1547367" cy="11343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E98EED-5B1E-25D1-0BE1-64E3DDDFF6E6}"/>
              </a:ext>
            </a:extLst>
          </p:cNvPr>
          <p:cNvSpPr/>
          <p:nvPr/>
        </p:nvSpPr>
        <p:spPr>
          <a:xfrm>
            <a:off x="8145126" y="1866775"/>
            <a:ext cx="1187756" cy="10738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0221A-4EF2-303B-0A43-3308F319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735" y="1411536"/>
            <a:ext cx="3175546" cy="407391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75879C-7A62-72E5-71F5-5CC91A92F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263" y="1718506"/>
            <a:ext cx="731520" cy="73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D852F-3B45-DBD4-2D71-E1F5EF4857AA}"/>
              </a:ext>
            </a:extLst>
          </p:cNvPr>
          <p:cNvSpPr txBox="1"/>
          <p:nvPr/>
        </p:nvSpPr>
        <p:spPr>
          <a:xfrm>
            <a:off x="2152352" y="2428258"/>
            <a:ext cx="2653123" cy="3351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 nhập/đăng ký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E967E-F074-98F9-6F10-9A197264B742}"/>
              </a:ext>
            </a:extLst>
          </p:cNvPr>
          <p:cNvSpPr txBox="1"/>
          <p:nvPr/>
        </p:nvSpPr>
        <p:spPr>
          <a:xfrm>
            <a:off x="1953120" y="4693912"/>
            <a:ext cx="2653123" cy="3351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thông tin tài liệu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D24542-557C-029A-E542-9B1A3D925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5522" y="4022278"/>
            <a:ext cx="731520" cy="7315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C5127D-469B-A26C-A011-5ECCBDF140F0}"/>
              </a:ext>
            </a:extLst>
          </p:cNvPr>
          <p:cNvSpPr txBox="1"/>
          <p:nvPr/>
        </p:nvSpPr>
        <p:spPr>
          <a:xfrm>
            <a:off x="7585757" y="2482500"/>
            <a:ext cx="26531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 bài kiểm tra</a:t>
            </a:r>
          </a:p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môn học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6EC62-BF71-10DC-9F1D-2F42FCF3D736}"/>
              </a:ext>
            </a:extLst>
          </p:cNvPr>
          <p:cNvSpPr txBox="1"/>
          <p:nvPr/>
        </p:nvSpPr>
        <p:spPr>
          <a:xfrm>
            <a:off x="7585757" y="4693912"/>
            <a:ext cx="2653123" cy="33515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lnSpc>
                <a:spcPct val="150000"/>
              </a:lnSpc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kết quả học tập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5CF3A9-E15D-6886-41A7-FDE1FEE63FF1}"/>
              </a:ext>
            </a:extLst>
          </p:cNvPr>
          <p:cNvSpPr txBox="1"/>
          <p:nvPr/>
        </p:nvSpPr>
        <p:spPr>
          <a:xfrm>
            <a:off x="4824514" y="6171980"/>
            <a:ext cx="2653123" cy="4616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xếp hạng</a:t>
            </a:r>
          </a:p>
          <a:p>
            <a:pPr marL="0" lvl="1" algn="ctr">
              <a:tabLst>
                <a:tab pos="1181100" algn="l"/>
              </a:tabLst>
            </a:pPr>
            <a:r>
              <a:rPr lang="en-US" sz="1200" b="1" cap="all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 trên điểm số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A18819C-29F1-E294-347E-AF7514018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08550" y="5440460"/>
            <a:ext cx="731520" cy="73152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CC3EDA68-CD4E-AA72-B43E-26688FCFB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8738" y="3962392"/>
            <a:ext cx="731520" cy="7315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24B25DB-8076-93B2-4ACA-5A2127A088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58738" y="180887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645DD5-D182-04BA-B08E-B99A7A4E6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b="45194"/>
          <a:stretch/>
        </p:blipFill>
        <p:spPr>
          <a:xfrm>
            <a:off x="355542" y="272989"/>
            <a:ext cx="11480912" cy="384088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C37E54C-CFBB-A57D-C348-B5A284B80F5E}"/>
              </a:ext>
            </a:extLst>
          </p:cNvPr>
          <p:cNvSpPr/>
          <p:nvPr/>
        </p:nvSpPr>
        <p:spPr>
          <a:xfrm>
            <a:off x="355545" y="4154905"/>
            <a:ext cx="11480912" cy="2389072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B33ED-F0D5-C279-AC7A-4B6904F29462}"/>
              </a:ext>
            </a:extLst>
          </p:cNvPr>
          <p:cNvSpPr/>
          <p:nvPr/>
        </p:nvSpPr>
        <p:spPr>
          <a:xfrm>
            <a:off x="355542" y="272989"/>
            <a:ext cx="11480914" cy="3840882"/>
          </a:xfrm>
          <a:prstGeom prst="rect">
            <a:avLst/>
          </a:prstGeom>
          <a:solidFill>
            <a:srgbClr val="0D53A1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4A059C-C0C3-863F-4969-07D66D89EA54}"/>
              </a:ext>
            </a:extLst>
          </p:cNvPr>
          <p:cNvSpPr txBox="1"/>
          <p:nvPr/>
        </p:nvSpPr>
        <p:spPr>
          <a:xfrm>
            <a:off x="3756910" y="4576814"/>
            <a:ext cx="7599999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/>
            <a:r>
              <a:rPr lang="en-GB" sz="40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CHỨC NĂNG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D66E81-37A1-8192-D810-241CB913F2E8}"/>
              </a:ext>
            </a:extLst>
          </p:cNvPr>
          <p:cNvSpPr/>
          <p:nvPr/>
        </p:nvSpPr>
        <p:spPr>
          <a:xfrm>
            <a:off x="7575913" y="5394470"/>
            <a:ext cx="36576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7D50D-872F-F51D-B878-4E144722535C}"/>
              </a:ext>
            </a:extLst>
          </p:cNvPr>
          <p:cNvGrpSpPr/>
          <p:nvPr/>
        </p:nvGrpSpPr>
        <p:grpSpPr>
          <a:xfrm>
            <a:off x="1216430" y="3034251"/>
            <a:ext cx="2200274" cy="2200274"/>
            <a:chOff x="1216430" y="3034251"/>
            <a:chExt cx="2200274" cy="220027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5DD892-9157-1B9B-C95A-3D7666C79B08}"/>
                </a:ext>
              </a:extLst>
            </p:cNvPr>
            <p:cNvSpPr/>
            <p:nvPr/>
          </p:nvSpPr>
          <p:spPr>
            <a:xfrm>
              <a:off x="1216430" y="3034251"/>
              <a:ext cx="2200274" cy="2200274"/>
            </a:xfrm>
            <a:prstGeom prst="ellipse">
              <a:avLst/>
            </a:prstGeom>
            <a:solidFill>
              <a:srgbClr val="0D53A1"/>
            </a:solidFill>
            <a:ln w="38100">
              <a:solidFill>
                <a:schemeClr val="bg1"/>
              </a:solidFill>
            </a:ln>
            <a:effectLst>
              <a:outerShdw blurRad="207797" dist="191943" dir="2820000" algn="ctr" rotWithShape="0">
                <a:srgbClr val="000000">
                  <a:alpha val="1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9321D6-C198-6C9B-4C0D-935CEFF898CD}"/>
                </a:ext>
              </a:extLst>
            </p:cNvPr>
            <p:cNvSpPr txBox="1"/>
            <p:nvPr/>
          </p:nvSpPr>
          <p:spPr>
            <a:xfrm>
              <a:off x="1216430" y="3649474"/>
              <a:ext cx="2156150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/>
              <a:r>
                <a:rPr lang="en-US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rPr>
                <a:t>02</a:t>
              </a:r>
              <a:endParaRPr lang="vi-VN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D8F723-717E-1DE9-3A48-28C9C60756E1}"/>
              </a:ext>
            </a:extLst>
          </p:cNvPr>
          <p:cNvGrpSpPr/>
          <p:nvPr/>
        </p:nvGrpSpPr>
        <p:grpSpPr>
          <a:xfrm>
            <a:off x="1347827" y="5684505"/>
            <a:ext cx="1893356" cy="409492"/>
            <a:chOff x="1347827" y="5684505"/>
            <a:chExt cx="1893356" cy="4094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5DCCEA-4D9E-A357-D971-9225C4BC7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25000"/>
            </a:blip>
            <a:srcRect l="2309" t="21507" r="3789" b="22735"/>
            <a:stretch/>
          </p:blipFill>
          <p:spPr>
            <a:xfrm>
              <a:off x="1347827" y="5684505"/>
              <a:ext cx="1893356" cy="40949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841BB9C-5E07-F4C9-5B04-A6E980DDD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0864" y="5703817"/>
              <a:ext cx="364138" cy="36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7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40DC88-7202-086F-F79F-E3AD0BDC4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1" t="5353" r="13264" b="12046"/>
          <a:stretch/>
        </p:blipFill>
        <p:spPr>
          <a:xfrm>
            <a:off x="6094183" y="224356"/>
            <a:ext cx="6035041" cy="65770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65BD078-B0F3-7561-49C3-D03B2E1374C5}"/>
              </a:ext>
            </a:extLst>
          </p:cNvPr>
          <p:cNvSpPr/>
          <p:nvPr/>
        </p:nvSpPr>
        <p:spPr>
          <a:xfrm>
            <a:off x="62775" y="2068171"/>
            <a:ext cx="9006059" cy="1811102"/>
          </a:xfrm>
          <a:prstGeom prst="rect">
            <a:avLst/>
          </a:prstGeom>
          <a:solidFill>
            <a:srgbClr val="0D5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7A4FED-8B53-23B9-EFC9-55C5BFB51153}"/>
              </a:ext>
            </a:extLst>
          </p:cNvPr>
          <p:cNvSpPr txBox="1"/>
          <p:nvPr/>
        </p:nvSpPr>
        <p:spPr>
          <a:xfrm>
            <a:off x="422148" y="2523040"/>
            <a:ext cx="8175181" cy="103105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indent="0" algn="just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3200"/>
              <a:buNone/>
              <a:defRPr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 hàng vãng lai, khách hàng chính thức</a:t>
            </a:r>
          </a:p>
          <a:p>
            <a:pPr marL="0" lvl="1" indent="0" algn="just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3200"/>
              <a:buNone/>
              <a:defRPr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(Đã đăng ký tài khoản), nhân viên quản trị page. </a:t>
            </a:r>
            <a:endParaRPr lang="vi-V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8251A7-08CD-95D0-0844-28A11E1DBAD4}"/>
              </a:ext>
            </a:extLst>
          </p:cNvPr>
          <p:cNvSpPr txBox="1"/>
          <p:nvPr/>
        </p:nvSpPr>
        <p:spPr>
          <a:xfrm>
            <a:off x="60960" y="945145"/>
            <a:ext cx="603504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4000" b="1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 tượng sử dụng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7BD711-B8D8-F52E-3306-D0FF5ACE3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F5C77-D413-198D-0CAC-7A490DAFA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3" r="15871"/>
          <a:stretch/>
        </p:blipFill>
        <p:spPr>
          <a:xfrm>
            <a:off x="3087347" y="3934806"/>
            <a:ext cx="2964149" cy="286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24C9C-1DFE-8FCB-832F-0EC3C1FF1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86" r="20879"/>
          <a:stretch/>
        </p:blipFill>
        <p:spPr>
          <a:xfrm>
            <a:off x="60960" y="3928391"/>
            <a:ext cx="2964148" cy="28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4E7C525-3782-54A8-5A56-6EF18078F8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47527" r="6280"/>
          <a:stretch/>
        </p:blipFill>
        <p:spPr>
          <a:xfrm>
            <a:off x="7324029" y="0"/>
            <a:ext cx="4867972" cy="6870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7F2E7-0A51-9493-DD5D-C5525AFB39F8}"/>
              </a:ext>
            </a:extLst>
          </p:cNvPr>
          <p:cNvSpPr txBox="1"/>
          <p:nvPr/>
        </p:nvSpPr>
        <p:spPr>
          <a:xfrm>
            <a:off x="74212" y="945145"/>
            <a:ext cx="7826776" cy="52322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2800" b="1" cap="all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đối tượng (website) </a:t>
            </a:r>
            <a:endParaRPr lang="en-US" sz="2800" b="1" cap="all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C6EAA-4294-A92C-6915-F3A2DF557569}"/>
              </a:ext>
            </a:extLst>
          </p:cNvPr>
          <p:cNvSpPr/>
          <p:nvPr/>
        </p:nvSpPr>
        <p:spPr>
          <a:xfrm>
            <a:off x="7305844" y="0"/>
            <a:ext cx="4886156" cy="6858000"/>
          </a:xfrm>
          <a:prstGeom prst="rect">
            <a:avLst/>
          </a:prstGeom>
          <a:solidFill>
            <a:srgbClr val="0D53A1">
              <a:alpha val="2647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45114-A4A3-B9B2-5E6B-882D60DACA8A}"/>
              </a:ext>
            </a:extLst>
          </p:cNvPr>
          <p:cNvSpPr/>
          <p:nvPr/>
        </p:nvSpPr>
        <p:spPr>
          <a:xfrm>
            <a:off x="0" y="1944546"/>
            <a:ext cx="9458793" cy="2816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E420E-40B5-1A66-FC31-83B753F6C07B}"/>
              </a:ext>
            </a:extLst>
          </p:cNvPr>
          <p:cNvSpPr txBox="1"/>
          <p:nvPr/>
        </p:nvSpPr>
        <p:spPr>
          <a:xfrm>
            <a:off x="74212" y="2121122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11E5E-E42B-05C2-3674-106C66371834}"/>
              </a:ext>
            </a:extLst>
          </p:cNvPr>
          <p:cNvSpPr txBox="1"/>
          <p:nvPr/>
        </p:nvSpPr>
        <p:spPr>
          <a:xfrm>
            <a:off x="857915" y="2317899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F4D1F-AF3F-ACA9-2F75-02519C92ACDA}"/>
              </a:ext>
            </a:extLst>
          </p:cNvPr>
          <p:cNvSpPr txBox="1"/>
          <p:nvPr/>
        </p:nvSpPr>
        <p:spPr>
          <a:xfrm>
            <a:off x="4961005" y="2121122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846F3-97BE-2071-36AA-7AB3DCA8EE45}"/>
              </a:ext>
            </a:extLst>
          </p:cNvPr>
          <p:cNvSpPr txBox="1"/>
          <p:nvPr/>
        </p:nvSpPr>
        <p:spPr>
          <a:xfrm>
            <a:off x="5744708" y="2317899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Tìm kiếm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6233D-868D-D842-6D23-5DCB4EC7945A}"/>
              </a:ext>
            </a:extLst>
          </p:cNvPr>
          <p:cNvSpPr txBox="1"/>
          <p:nvPr/>
        </p:nvSpPr>
        <p:spPr>
          <a:xfrm>
            <a:off x="74212" y="2953856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9A2D7-225F-6FC7-8AC9-DB5169BF850E}"/>
              </a:ext>
            </a:extLst>
          </p:cNvPr>
          <p:cNvSpPr txBox="1"/>
          <p:nvPr/>
        </p:nvSpPr>
        <p:spPr>
          <a:xfrm>
            <a:off x="857915" y="3150633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74E18-4431-5384-0F95-671CB0E6865A}"/>
              </a:ext>
            </a:extLst>
          </p:cNvPr>
          <p:cNvSpPr txBox="1"/>
          <p:nvPr/>
        </p:nvSpPr>
        <p:spPr>
          <a:xfrm>
            <a:off x="4961005" y="2953856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05.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D90B74-B916-944E-9AD0-A7544E8B3956}"/>
              </a:ext>
            </a:extLst>
          </p:cNvPr>
          <p:cNvSpPr txBox="1"/>
          <p:nvPr/>
        </p:nvSpPr>
        <p:spPr>
          <a:xfrm>
            <a:off x="5744708" y="3150633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Liên hệ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59CA6-7C6E-1A62-7951-1E5786C568CF}"/>
              </a:ext>
            </a:extLst>
          </p:cNvPr>
          <p:cNvSpPr txBox="1"/>
          <p:nvPr/>
        </p:nvSpPr>
        <p:spPr>
          <a:xfrm>
            <a:off x="74212" y="1529920"/>
            <a:ext cx="7031126" cy="50969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400" b="1">
                <a:solidFill>
                  <a:srgbClr val="0D5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 HÀNG VÃNG LAI </a:t>
            </a:r>
            <a:endParaRPr lang="vi-VN" sz="2400" b="1" dirty="0">
              <a:solidFill>
                <a:srgbClr val="0D53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7EEA-BC9E-3152-F4DC-267F6BED9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9" t="21507" r="3789" b="22735"/>
          <a:stretch/>
        </p:blipFill>
        <p:spPr>
          <a:xfrm>
            <a:off x="422148" y="224355"/>
            <a:ext cx="1893356" cy="4094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8E4D35-4BCE-1163-F72A-9E751CCC0730}"/>
              </a:ext>
            </a:extLst>
          </p:cNvPr>
          <p:cNvSpPr txBox="1"/>
          <p:nvPr/>
        </p:nvSpPr>
        <p:spPr>
          <a:xfrm>
            <a:off x="74212" y="3773564"/>
            <a:ext cx="915139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b="1" cap="all" dirty="0">
                <a:solidFill>
                  <a:srgbClr val="0D53A1">
                    <a:alpha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03.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F6BD09-D5A8-81F2-6519-8BA7333DA9E4}"/>
              </a:ext>
            </a:extLst>
          </p:cNvPr>
          <p:cNvSpPr txBox="1"/>
          <p:nvPr/>
        </p:nvSpPr>
        <p:spPr>
          <a:xfrm>
            <a:off x="857915" y="3970341"/>
            <a:ext cx="3514216" cy="4276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lvl="1" algn="just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200"/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Đăng Ký</a:t>
            </a:r>
          </a:p>
        </p:txBody>
      </p:sp>
    </p:spTree>
    <p:extLst>
      <p:ext uri="{BB962C8B-B14F-4D97-AF65-F5344CB8AC3E}">
        <p14:creationId xmlns:p14="http://schemas.microsoft.com/office/powerpoint/2010/main" val="15179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478</Words>
  <Application>Microsoft Office PowerPoint</Application>
  <PresentationFormat>Widescreen</PresentationFormat>
  <Paragraphs>109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Nguyễn Đắc Đạt</cp:lastModifiedBy>
  <cp:revision>17</cp:revision>
  <dcterms:created xsi:type="dcterms:W3CDTF">2023-02-07T02:24:30Z</dcterms:created>
  <dcterms:modified xsi:type="dcterms:W3CDTF">2023-02-15T05:02:42Z</dcterms:modified>
</cp:coreProperties>
</file>